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0288588" cy="1828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A1B"/>
    <a:srgbClr val="00ADB1"/>
    <a:srgbClr val="03467F"/>
    <a:srgbClr val="008896"/>
    <a:srgbClr val="00A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07494A-4953-4E58-962E-4B2ADCE00F79}" v="1" dt="2026-07-09T01:49:53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24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anuel Dickmann" userId="f466bc195d10cb40" providerId="LiveId" clId="{37B306CB-2652-4226-B869-5FDC6C525E9E}"/>
    <pc:docChg chg="custSel modSld">
      <pc:chgData name="Emanuel Dickmann" userId="f466bc195d10cb40" providerId="LiveId" clId="{37B306CB-2652-4226-B869-5FDC6C525E9E}" dt="2026-07-09T01:52:00.491" v="47" actId="1076"/>
      <pc:docMkLst>
        <pc:docMk/>
      </pc:docMkLst>
      <pc:sldChg chg="addSp modSp mod">
        <pc:chgData name="Emanuel Dickmann" userId="f466bc195d10cb40" providerId="LiveId" clId="{37B306CB-2652-4226-B869-5FDC6C525E9E}" dt="2026-07-09T01:52:00.491" v="47" actId="1076"/>
        <pc:sldMkLst>
          <pc:docMk/>
          <pc:sldMk cId="4087676945" sldId="257"/>
        </pc:sldMkLst>
        <pc:spChg chg="mod">
          <ac:chgData name="Emanuel Dickmann" userId="f466bc195d10cb40" providerId="LiveId" clId="{37B306CB-2652-4226-B869-5FDC6C525E9E}" dt="2026-07-09T01:49:53.164" v="1"/>
          <ac:spMkLst>
            <pc:docMk/>
            <pc:sldMk cId="4087676945" sldId="257"/>
            <ac:spMk id="49" creationId="{19B18339-B28B-C7DB-3121-216F778DD7F5}"/>
          </ac:spMkLst>
        </pc:spChg>
        <pc:spChg chg="mod">
          <ac:chgData name="Emanuel Dickmann" userId="f466bc195d10cb40" providerId="LiveId" clId="{37B306CB-2652-4226-B869-5FDC6C525E9E}" dt="2026-07-09T01:50:11.921" v="5" actId="34135"/>
          <ac:spMkLst>
            <pc:docMk/>
            <pc:sldMk cId="4087676945" sldId="257"/>
            <ac:spMk id="54" creationId="{77B58FC1-47E7-2ADE-F70D-C2EDC2CF849E}"/>
          </ac:spMkLst>
        </pc:spChg>
        <pc:spChg chg="add mod">
          <ac:chgData name="Emanuel Dickmann" userId="f466bc195d10cb40" providerId="LiveId" clId="{37B306CB-2652-4226-B869-5FDC6C525E9E}" dt="2026-07-09T01:51:00.016" v="20" actId="1076"/>
          <ac:spMkLst>
            <pc:docMk/>
            <pc:sldMk cId="4087676945" sldId="257"/>
            <ac:spMk id="72" creationId="{C748A712-BFBE-2831-80E7-EA0849C18FEB}"/>
          </ac:spMkLst>
        </pc:spChg>
        <pc:spChg chg="add mod">
          <ac:chgData name="Emanuel Dickmann" userId="f466bc195d10cb40" providerId="LiveId" clId="{37B306CB-2652-4226-B869-5FDC6C525E9E}" dt="2026-07-09T01:52:00.491" v="47" actId="1076"/>
          <ac:spMkLst>
            <pc:docMk/>
            <pc:sldMk cId="4087676945" sldId="257"/>
            <ac:spMk id="74" creationId="{FB392353-C6C6-7A4A-2970-463AC565C0AA}"/>
          </ac:spMkLst>
        </pc:spChg>
        <pc:picChg chg="mod">
          <ac:chgData name="Emanuel Dickmann" userId="f466bc195d10cb40" providerId="LiveId" clId="{37B306CB-2652-4226-B869-5FDC6C525E9E}" dt="2026-07-09T01:50:07.883" v="3" actId="34135"/>
          <ac:picMkLst>
            <pc:docMk/>
            <pc:sldMk cId="4087676945" sldId="257"/>
            <ac:picMk id="5" creationId="{43324894-81BD-FF28-4345-9412E2A5F3BF}"/>
          </ac:picMkLst>
        </pc:picChg>
        <pc:picChg chg="mod">
          <ac:chgData name="Emanuel Dickmann" userId="f466bc195d10cb40" providerId="LiveId" clId="{37B306CB-2652-4226-B869-5FDC6C525E9E}" dt="2026-07-09T01:50:13.725" v="6" actId="34135"/>
          <ac:picMkLst>
            <pc:docMk/>
            <pc:sldMk cId="4087676945" sldId="257"/>
            <ac:picMk id="33" creationId="{48668C92-8206-8054-885C-FD9F88B8B0B4}"/>
          </ac:picMkLst>
        </pc:picChg>
        <pc:cxnChg chg="mod">
          <ac:chgData name="Emanuel Dickmann" userId="f466bc195d10cb40" providerId="LiveId" clId="{37B306CB-2652-4226-B869-5FDC6C525E9E}" dt="2026-07-09T01:50:09.985" v="4" actId="34135"/>
          <ac:cxnSpMkLst>
            <pc:docMk/>
            <pc:sldMk cId="4087676945" sldId="257"/>
            <ac:cxnSpMk id="53" creationId="{B662FC58-2D90-2BA9-F2DD-ACBF5B31E3ED}"/>
          </ac:cxnSpMkLst>
        </pc:cxnChg>
        <pc:cxnChg chg="mod">
          <ac:chgData name="Emanuel Dickmann" userId="f466bc195d10cb40" providerId="LiveId" clId="{37B306CB-2652-4226-B869-5FDC6C525E9E}" dt="2026-07-09T01:50:22.079" v="7" actId="34135"/>
          <ac:cxnSpMkLst>
            <pc:docMk/>
            <pc:sldMk cId="4087676945" sldId="257"/>
            <ac:cxnSpMk id="64" creationId="{284D7F71-5528-6684-AD58-59E9B21522F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644" y="2992968"/>
            <a:ext cx="8745300" cy="6366933"/>
          </a:xfrm>
        </p:spPr>
        <p:txBody>
          <a:bodyPr anchor="b"/>
          <a:lstStyle>
            <a:lvl1pPr algn="ctr">
              <a:defRPr sz="675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074" y="9605435"/>
            <a:ext cx="7716441" cy="4415365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441" indent="0" algn="ctr">
              <a:buNone/>
              <a:defRPr sz="2250"/>
            </a:lvl2pPr>
            <a:lvl3pPr marL="1028883" indent="0" algn="ctr">
              <a:buNone/>
              <a:defRPr sz="2025"/>
            </a:lvl3pPr>
            <a:lvl4pPr marL="1543324" indent="0" algn="ctr">
              <a:buNone/>
              <a:defRPr sz="1800"/>
            </a:lvl4pPr>
            <a:lvl5pPr marL="2057766" indent="0" algn="ctr">
              <a:buNone/>
              <a:defRPr sz="1800"/>
            </a:lvl5pPr>
            <a:lvl6pPr marL="2572207" indent="0" algn="ctr">
              <a:buNone/>
              <a:defRPr sz="1800"/>
            </a:lvl6pPr>
            <a:lvl7pPr marL="3086649" indent="0" algn="ctr">
              <a:buNone/>
              <a:defRPr sz="1800"/>
            </a:lvl7pPr>
            <a:lvl8pPr marL="3601090" indent="0" algn="ctr">
              <a:buNone/>
              <a:defRPr sz="1800"/>
            </a:lvl8pPr>
            <a:lvl9pPr marL="4115532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7457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048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2771" y="973667"/>
            <a:ext cx="2218477" cy="1549823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341" y="973667"/>
            <a:ext cx="6526823" cy="1549823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225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499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982" y="4559305"/>
            <a:ext cx="8873907" cy="7607299"/>
          </a:xfrm>
        </p:spPr>
        <p:txBody>
          <a:bodyPr anchor="b"/>
          <a:lstStyle>
            <a:lvl1pPr>
              <a:defRPr sz="675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982" y="12238572"/>
            <a:ext cx="8873907" cy="400049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1pPr>
            <a:lvl2pPr marL="514441" indent="0">
              <a:buNone/>
              <a:defRPr sz="2250">
                <a:solidFill>
                  <a:schemeClr val="tx1">
                    <a:tint val="82000"/>
                  </a:schemeClr>
                </a:solidFill>
              </a:defRPr>
            </a:lvl2pPr>
            <a:lvl3pPr marL="1028883" indent="0">
              <a:buNone/>
              <a:defRPr sz="2025">
                <a:solidFill>
                  <a:schemeClr val="tx1">
                    <a:tint val="82000"/>
                  </a:schemeClr>
                </a:solidFill>
              </a:defRPr>
            </a:lvl3pPr>
            <a:lvl4pPr marL="1543324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4pPr>
            <a:lvl5pPr marL="2057766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5pPr>
            <a:lvl6pPr marL="257220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6pPr>
            <a:lvl7pPr marL="308664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7pPr>
            <a:lvl8pPr marL="360109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8pPr>
            <a:lvl9pPr marL="4115532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104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340" y="4868333"/>
            <a:ext cx="4372650" cy="11603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8598" y="4868333"/>
            <a:ext cx="4372650" cy="11603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28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81" y="973671"/>
            <a:ext cx="8873907" cy="353483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682" y="4483101"/>
            <a:ext cx="4352554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441" indent="0">
              <a:buNone/>
              <a:defRPr sz="2250" b="1"/>
            </a:lvl2pPr>
            <a:lvl3pPr marL="1028883" indent="0">
              <a:buNone/>
              <a:defRPr sz="2025" b="1"/>
            </a:lvl3pPr>
            <a:lvl4pPr marL="1543324" indent="0">
              <a:buNone/>
              <a:defRPr sz="1800" b="1"/>
            </a:lvl4pPr>
            <a:lvl5pPr marL="2057766" indent="0">
              <a:buNone/>
              <a:defRPr sz="1800" b="1"/>
            </a:lvl5pPr>
            <a:lvl6pPr marL="2572207" indent="0">
              <a:buNone/>
              <a:defRPr sz="1800" b="1"/>
            </a:lvl6pPr>
            <a:lvl7pPr marL="3086649" indent="0">
              <a:buNone/>
              <a:defRPr sz="1800" b="1"/>
            </a:lvl7pPr>
            <a:lvl8pPr marL="3601090" indent="0">
              <a:buNone/>
              <a:defRPr sz="1800" b="1"/>
            </a:lvl8pPr>
            <a:lvl9pPr marL="4115532" indent="0">
              <a:buNone/>
              <a:defRPr sz="18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682" y="6680200"/>
            <a:ext cx="4352554" cy="9825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8598" y="4483101"/>
            <a:ext cx="4373990" cy="21970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441" indent="0">
              <a:buNone/>
              <a:defRPr sz="2250" b="1"/>
            </a:lvl2pPr>
            <a:lvl3pPr marL="1028883" indent="0">
              <a:buNone/>
              <a:defRPr sz="2025" b="1"/>
            </a:lvl3pPr>
            <a:lvl4pPr marL="1543324" indent="0">
              <a:buNone/>
              <a:defRPr sz="1800" b="1"/>
            </a:lvl4pPr>
            <a:lvl5pPr marL="2057766" indent="0">
              <a:buNone/>
              <a:defRPr sz="1800" b="1"/>
            </a:lvl5pPr>
            <a:lvl6pPr marL="2572207" indent="0">
              <a:buNone/>
              <a:defRPr sz="1800" b="1"/>
            </a:lvl6pPr>
            <a:lvl7pPr marL="3086649" indent="0">
              <a:buNone/>
              <a:defRPr sz="1800" b="1"/>
            </a:lvl7pPr>
            <a:lvl8pPr marL="3601090" indent="0">
              <a:buNone/>
              <a:defRPr sz="1800" b="1"/>
            </a:lvl8pPr>
            <a:lvl9pPr marL="4115532" indent="0">
              <a:buNone/>
              <a:defRPr sz="18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8598" y="6680200"/>
            <a:ext cx="4373990" cy="982556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322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78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55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81" y="1219200"/>
            <a:ext cx="3318337" cy="4267200"/>
          </a:xfrm>
        </p:spPr>
        <p:txBody>
          <a:bodyPr anchor="b"/>
          <a:lstStyle>
            <a:lvl1pPr>
              <a:defRPr sz="36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990" y="2633138"/>
            <a:ext cx="5208598" cy="12996333"/>
          </a:xfrm>
        </p:spPr>
        <p:txBody>
          <a:bodyPr/>
          <a:lstStyle>
            <a:lvl1pPr>
              <a:defRPr sz="3601"/>
            </a:lvl1pPr>
            <a:lvl2pPr>
              <a:defRPr sz="3151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681" y="5486400"/>
            <a:ext cx="3318337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441" indent="0">
              <a:buNone/>
              <a:defRPr sz="1575"/>
            </a:lvl2pPr>
            <a:lvl3pPr marL="1028883" indent="0">
              <a:buNone/>
              <a:defRPr sz="1350"/>
            </a:lvl3pPr>
            <a:lvl4pPr marL="1543324" indent="0">
              <a:buNone/>
              <a:defRPr sz="1125"/>
            </a:lvl4pPr>
            <a:lvl5pPr marL="2057766" indent="0">
              <a:buNone/>
              <a:defRPr sz="1125"/>
            </a:lvl5pPr>
            <a:lvl6pPr marL="2572207" indent="0">
              <a:buNone/>
              <a:defRPr sz="1125"/>
            </a:lvl6pPr>
            <a:lvl7pPr marL="3086649" indent="0">
              <a:buNone/>
              <a:defRPr sz="1125"/>
            </a:lvl7pPr>
            <a:lvl8pPr marL="3601090" indent="0">
              <a:buNone/>
              <a:defRPr sz="1125"/>
            </a:lvl8pPr>
            <a:lvl9pPr marL="4115532" indent="0">
              <a:buNone/>
              <a:defRPr sz="112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103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81" y="1219200"/>
            <a:ext cx="3318337" cy="4267200"/>
          </a:xfrm>
        </p:spPr>
        <p:txBody>
          <a:bodyPr anchor="b"/>
          <a:lstStyle>
            <a:lvl1pPr>
              <a:defRPr sz="360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990" y="2633138"/>
            <a:ext cx="5208598" cy="12996333"/>
          </a:xfrm>
        </p:spPr>
        <p:txBody>
          <a:bodyPr anchor="t"/>
          <a:lstStyle>
            <a:lvl1pPr marL="0" indent="0">
              <a:buNone/>
              <a:defRPr sz="3601"/>
            </a:lvl1pPr>
            <a:lvl2pPr marL="514441" indent="0">
              <a:buNone/>
              <a:defRPr sz="3151"/>
            </a:lvl2pPr>
            <a:lvl3pPr marL="1028883" indent="0">
              <a:buNone/>
              <a:defRPr sz="2700"/>
            </a:lvl3pPr>
            <a:lvl4pPr marL="1543324" indent="0">
              <a:buNone/>
              <a:defRPr sz="2250"/>
            </a:lvl4pPr>
            <a:lvl5pPr marL="2057766" indent="0">
              <a:buNone/>
              <a:defRPr sz="2250"/>
            </a:lvl5pPr>
            <a:lvl6pPr marL="2572207" indent="0">
              <a:buNone/>
              <a:defRPr sz="2250"/>
            </a:lvl6pPr>
            <a:lvl7pPr marL="3086649" indent="0">
              <a:buNone/>
              <a:defRPr sz="2250"/>
            </a:lvl7pPr>
            <a:lvl8pPr marL="3601090" indent="0">
              <a:buNone/>
              <a:defRPr sz="2250"/>
            </a:lvl8pPr>
            <a:lvl9pPr marL="4115532" indent="0">
              <a:buNone/>
              <a:defRPr sz="225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681" y="5486400"/>
            <a:ext cx="3318337" cy="10164235"/>
          </a:xfrm>
        </p:spPr>
        <p:txBody>
          <a:bodyPr/>
          <a:lstStyle>
            <a:lvl1pPr marL="0" indent="0">
              <a:buNone/>
              <a:defRPr sz="1800"/>
            </a:lvl1pPr>
            <a:lvl2pPr marL="514441" indent="0">
              <a:buNone/>
              <a:defRPr sz="1575"/>
            </a:lvl2pPr>
            <a:lvl3pPr marL="1028883" indent="0">
              <a:buNone/>
              <a:defRPr sz="1350"/>
            </a:lvl3pPr>
            <a:lvl4pPr marL="1543324" indent="0">
              <a:buNone/>
              <a:defRPr sz="1125"/>
            </a:lvl4pPr>
            <a:lvl5pPr marL="2057766" indent="0">
              <a:buNone/>
              <a:defRPr sz="1125"/>
            </a:lvl5pPr>
            <a:lvl6pPr marL="2572207" indent="0">
              <a:buNone/>
              <a:defRPr sz="1125"/>
            </a:lvl6pPr>
            <a:lvl7pPr marL="3086649" indent="0">
              <a:buNone/>
              <a:defRPr sz="1125"/>
            </a:lvl7pPr>
            <a:lvl8pPr marL="3601090" indent="0">
              <a:buNone/>
              <a:defRPr sz="1125"/>
            </a:lvl8pPr>
            <a:lvl9pPr marL="4115532" indent="0">
              <a:buNone/>
              <a:defRPr sz="1125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7410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341" y="973671"/>
            <a:ext cx="8873907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341" y="4868333"/>
            <a:ext cx="8873907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341" y="16950271"/>
            <a:ext cx="2314932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D1C1E1-00DB-4FBD-8AF6-A127D7DDB5F4}" type="datetimeFigureOut">
              <a:rPr lang="pt-BR" smtClean="0"/>
              <a:t>08/07/2026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8095" y="16950271"/>
            <a:ext cx="3472398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6315" y="16950271"/>
            <a:ext cx="2314932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F267F2-8E13-4311-82CD-2F9383E91CA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951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28883" rtl="0" eaLnBrk="1" latinLnBrk="0" hangingPunct="1">
        <a:lnSpc>
          <a:spcPct val="90000"/>
        </a:lnSpc>
        <a:spcBef>
          <a:spcPct val="0"/>
        </a:spcBef>
        <a:buNone/>
        <a:defRPr sz="49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221" indent="-257221" algn="l" defTabSz="1028883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1" kern="1200">
          <a:solidFill>
            <a:schemeClr val="tx1"/>
          </a:solidFill>
          <a:latin typeface="+mn-lt"/>
          <a:ea typeface="+mn-ea"/>
          <a:cs typeface="+mn-cs"/>
        </a:defRPr>
      </a:lvl1pPr>
      <a:lvl2pPr marL="77166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104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545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986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9428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869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8311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275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441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883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324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766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2207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649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109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5532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E59FE-6BCB-6E03-1DBF-E44D57908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48668C92-8206-8054-885C-FD9F88B8B0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27" y="-62223"/>
            <a:ext cx="10357244" cy="18409217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77B58FC1-47E7-2ADE-F70D-C2EDC2CF84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6120" y="1936530"/>
            <a:ext cx="9725912" cy="16100861"/>
          </a:xfrm>
          <a:prstGeom prst="rect">
            <a:avLst/>
          </a:prstGeom>
          <a:gradFill flip="none" rotWithShape="1">
            <a:gsLst>
              <a:gs pos="0">
                <a:srgbClr val="000A1B"/>
              </a:gs>
              <a:gs pos="81000">
                <a:srgbClr val="000A1B">
                  <a:alpha val="15000"/>
                </a:srgbClr>
              </a:gs>
              <a:gs pos="56000">
                <a:srgbClr val="000A1B"/>
              </a:gs>
              <a:gs pos="30000">
                <a:srgbClr val="000A1B"/>
              </a:gs>
              <a:gs pos="100000">
                <a:srgbClr val="03467F">
                  <a:alpha val="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324894-81BD-FF28-4345-9412E2A5F3B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9" t="35567" r="6248" b="36033"/>
          <a:stretch>
            <a:fillRect/>
          </a:stretch>
        </p:blipFill>
        <p:spPr>
          <a:xfrm>
            <a:off x="417183" y="322723"/>
            <a:ext cx="3317628" cy="14245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6A2AAF-7641-DC0C-4315-B4CF917C6FAE}"/>
              </a:ext>
            </a:extLst>
          </p:cNvPr>
          <p:cNvSpPr txBox="1"/>
          <p:nvPr/>
        </p:nvSpPr>
        <p:spPr>
          <a:xfrm>
            <a:off x="231206" y="2023588"/>
            <a:ext cx="9826171" cy="919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pt-BR" sz="3200" dirty="0">
                <a:solidFill>
                  <a:schemeClr val="bg1"/>
                </a:solidFill>
                <a:cs typeface="Arial" panose="020B0604020202020204" pitchFamily="34" charset="0"/>
              </a:rPr>
              <a:t>TÍTULO DO TRABALHO</a:t>
            </a:r>
          </a:p>
          <a:p>
            <a:pPr algn="ctr">
              <a:lnSpc>
                <a:spcPts val="3200"/>
              </a:lnSpc>
            </a:pPr>
            <a:r>
              <a:rPr lang="pt-BR" sz="3200" dirty="0">
                <a:solidFill>
                  <a:srgbClr val="0070C0"/>
                </a:solidFill>
                <a:latin typeface="Arial" panose="020B0604020202020204" pitchFamily="34" charset="0"/>
                <a:ea typeface="Nirmala UI" panose="020B0502040204020203" pitchFamily="34" charset="0"/>
                <a:cs typeface="Arial" panose="020B0604020202020204" pitchFamily="34" charset="0"/>
              </a:rPr>
              <a:t>(Fonte: Aptos; Tamanho: 32; Centralizado)</a:t>
            </a:r>
            <a:endParaRPr lang="pt-BR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2ACBD7-5385-9A19-070E-4E4F53592800}"/>
              </a:ext>
            </a:extLst>
          </p:cNvPr>
          <p:cNvSpPr txBox="1"/>
          <p:nvPr/>
        </p:nvSpPr>
        <p:spPr>
          <a:xfrm>
            <a:off x="166297" y="2935634"/>
            <a:ext cx="9826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rgbClr val="00A5C8"/>
                </a:solidFill>
                <a:cs typeface="Arial" panose="020B0604020202020204" pitchFamily="34" charset="0"/>
              </a:rPr>
              <a:t>Nome do Autor1; Nome do Autor2; Nome do Autor3;...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C21AD4-A31E-780C-19A9-D8F3BFBA6650}"/>
              </a:ext>
            </a:extLst>
          </p:cNvPr>
          <p:cNvSpPr txBox="1"/>
          <p:nvPr/>
        </p:nvSpPr>
        <p:spPr>
          <a:xfrm>
            <a:off x="266556" y="3301362"/>
            <a:ext cx="9826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Nome Instituição Respectiva de Cada Autor;...;...;...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872C25B-D5C3-A150-C2CE-961F9F44E062}"/>
              </a:ext>
            </a:extLst>
          </p:cNvPr>
          <p:cNvSpPr/>
          <p:nvPr/>
        </p:nvSpPr>
        <p:spPr>
          <a:xfrm>
            <a:off x="417185" y="4950349"/>
            <a:ext cx="4534689" cy="5186260"/>
          </a:xfrm>
          <a:prstGeom prst="roundRect">
            <a:avLst>
              <a:gd name="adj" fmla="val 26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i="1" dirty="0">
                <a:solidFill>
                  <a:schemeClr val="tx1"/>
                </a:solidFill>
                <a:cs typeface="Arial" panose="020B0604020202020204" pitchFamily="34" charset="0"/>
              </a:rPr>
              <a:t>INTRODUÇÃO</a:t>
            </a:r>
          </a:p>
          <a:p>
            <a:pPr algn="just"/>
            <a:r>
              <a:rPr lang="pt-BR" dirty="0">
                <a:solidFill>
                  <a:srgbClr val="0070C0"/>
                </a:solidFill>
                <a:cs typeface="Arial" panose="020B0604020202020204" pitchFamily="34" charset="0"/>
              </a:rPr>
              <a:t>Fonte: Aptos</a:t>
            </a:r>
          </a:p>
          <a:p>
            <a:pPr algn="just"/>
            <a:r>
              <a:rPr lang="pt-BR" dirty="0">
                <a:solidFill>
                  <a:srgbClr val="0070C0"/>
                </a:solidFill>
                <a:cs typeface="Arial" panose="020B0604020202020204" pitchFamily="34" charset="0"/>
              </a:rPr>
              <a:t>Tamanho: 16</a:t>
            </a:r>
          </a:p>
          <a:p>
            <a:pPr algn="just"/>
            <a:r>
              <a:rPr lang="pt-BR" dirty="0">
                <a:solidFill>
                  <a:srgbClr val="0070C0"/>
                </a:solidFill>
                <a:cs typeface="Arial" panose="020B0604020202020204" pitchFamily="34" charset="0"/>
              </a:rPr>
              <a:t>Justificado</a:t>
            </a: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r>
              <a:rPr lang="pt-BR" i="1" dirty="0">
                <a:solidFill>
                  <a:srgbClr val="FF0000"/>
                </a:solidFill>
                <a:cs typeface="Arial" panose="020B0604020202020204" pitchFamily="34" charset="0"/>
              </a:rPr>
              <a:t>Para o banner, é importante destacar:</a:t>
            </a:r>
          </a:p>
          <a:p>
            <a:pPr algn="just"/>
            <a:endParaRPr lang="pt-BR" i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just"/>
            <a:r>
              <a:rPr lang="pt-BR" i="1" dirty="0">
                <a:solidFill>
                  <a:srgbClr val="FF0000"/>
                </a:solidFill>
                <a:cs typeface="Arial" panose="020B0604020202020204" pitchFamily="34" charset="0"/>
              </a:rPr>
              <a:t>I. Deverá ter, no máximo, 5000 caracteres (incluindo espaços e pontuação);</a:t>
            </a: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endParaRPr lang="pt-BR" dirty="0">
              <a:cs typeface="Arial" panose="020B06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91B8CA6-5869-B07D-CE4C-E94A8AD8A9F9}"/>
              </a:ext>
            </a:extLst>
          </p:cNvPr>
          <p:cNvSpPr/>
          <p:nvPr/>
        </p:nvSpPr>
        <p:spPr>
          <a:xfrm>
            <a:off x="5287523" y="4958609"/>
            <a:ext cx="4534689" cy="2231944"/>
          </a:xfrm>
          <a:prstGeom prst="roundRect">
            <a:avLst>
              <a:gd name="adj" fmla="val 26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sz="1600" i="1" dirty="0">
                <a:solidFill>
                  <a:schemeClr val="tx1"/>
                </a:solidFill>
                <a:cs typeface="Arial" panose="020B0604020202020204" pitchFamily="34" charset="0"/>
              </a:rPr>
              <a:t>OBJETIVOS; METODOLOGIA; E/OU RESULTADOS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Fonte: Aptos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Tamanho: 16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Justificado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2BBB65F-268A-8378-C773-8183483EFB4C}"/>
              </a:ext>
            </a:extLst>
          </p:cNvPr>
          <p:cNvSpPr/>
          <p:nvPr/>
        </p:nvSpPr>
        <p:spPr>
          <a:xfrm>
            <a:off x="5286658" y="11296555"/>
            <a:ext cx="4534689" cy="4528866"/>
          </a:xfrm>
          <a:prstGeom prst="roundRect">
            <a:avLst>
              <a:gd name="adj" fmla="val 26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i="1" dirty="0">
                <a:solidFill>
                  <a:schemeClr val="tx1"/>
                </a:solidFill>
                <a:cs typeface="Arial" panose="020B0604020202020204" pitchFamily="34" charset="0"/>
              </a:rPr>
              <a:t>CONCLUSÃO E IMAGENS</a:t>
            </a:r>
          </a:p>
          <a:p>
            <a:pPr algn="just"/>
            <a:r>
              <a:rPr lang="pt-BR" dirty="0">
                <a:solidFill>
                  <a:srgbClr val="0070C0"/>
                </a:solidFill>
                <a:cs typeface="Arial" panose="020B0604020202020204" pitchFamily="34" charset="0"/>
              </a:rPr>
              <a:t>Fonte: Aptos</a:t>
            </a:r>
          </a:p>
          <a:p>
            <a:pPr algn="just"/>
            <a:r>
              <a:rPr lang="pt-BR" dirty="0">
                <a:solidFill>
                  <a:srgbClr val="0070C0"/>
                </a:solidFill>
                <a:cs typeface="Arial" panose="020B0604020202020204" pitchFamily="34" charset="0"/>
              </a:rPr>
              <a:t>Tamanho: 16</a:t>
            </a:r>
          </a:p>
          <a:p>
            <a:pPr algn="just"/>
            <a:r>
              <a:rPr lang="pt-BR" dirty="0">
                <a:solidFill>
                  <a:srgbClr val="0070C0"/>
                </a:solidFill>
                <a:cs typeface="Arial" panose="020B0604020202020204" pitchFamily="34" charset="0"/>
              </a:rPr>
              <a:t>Justificado</a:t>
            </a:r>
          </a:p>
          <a:p>
            <a:pPr algn="just"/>
            <a:endParaRPr lang="pt-BR" dirty="0">
              <a:cs typeface="Arial" panose="020B0604020202020204" pitchFamily="34" charset="0"/>
            </a:endParaRPr>
          </a:p>
          <a:p>
            <a:pPr algn="just"/>
            <a:r>
              <a:rPr lang="pt-BR" i="1" dirty="0">
                <a:solidFill>
                  <a:srgbClr val="FF0000"/>
                </a:solidFill>
                <a:cs typeface="Arial" panose="020B0604020202020204" pitchFamily="34" charset="0"/>
              </a:rPr>
              <a:t>II. O arquivo deverá ser salvo no “Formato JPEG (*.</a:t>
            </a:r>
            <a:r>
              <a:rPr lang="pt-BR" i="1" dirty="0" err="1">
                <a:solidFill>
                  <a:srgbClr val="FF0000"/>
                </a:solidFill>
                <a:cs typeface="Arial" panose="020B0604020202020204" pitchFamily="34" charset="0"/>
              </a:rPr>
              <a:t>jpg</a:t>
            </a:r>
            <a:r>
              <a:rPr lang="pt-BR" i="1" dirty="0">
                <a:solidFill>
                  <a:srgbClr val="FF0000"/>
                </a:solidFill>
                <a:cs typeface="Arial" panose="020B0604020202020204" pitchFamily="34" charset="0"/>
              </a:rPr>
              <a:t>)”;</a:t>
            </a:r>
          </a:p>
          <a:p>
            <a:pPr algn="just"/>
            <a:r>
              <a:rPr lang="pt-BR" i="1" dirty="0">
                <a:solidFill>
                  <a:srgbClr val="FF0000"/>
                </a:solidFill>
                <a:cs typeface="Arial" panose="020B0604020202020204" pitchFamily="34" charset="0"/>
              </a:rPr>
              <a:t>III. O arquivo não pode ultrapassar 10 MB.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D7B6D1-DBDB-4EE5-AFE9-79210D6741DC}"/>
              </a:ext>
            </a:extLst>
          </p:cNvPr>
          <p:cNvSpPr txBox="1"/>
          <p:nvPr/>
        </p:nvSpPr>
        <p:spPr>
          <a:xfrm>
            <a:off x="417184" y="4410763"/>
            <a:ext cx="4534690" cy="461665"/>
          </a:xfrm>
          <a:prstGeom prst="rect">
            <a:avLst/>
          </a:prstGeom>
          <a:gradFill flip="none" rotWithShape="1">
            <a:gsLst>
              <a:gs pos="0">
                <a:srgbClr val="000A1B"/>
              </a:gs>
              <a:gs pos="81000">
                <a:srgbClr val="000A1B"/>
              </a:gs>
              <a:gs pos="56000">
                <a:srgbClr val="000A1B"/>
              </a:gs>
              <a:gs pos="30000">
                <a:srgbClr val="000A1B"/>
              </a:gs>
              <a:gs pos="100000">
                <a:srgbClr val="03467F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EC4697C-67ED-FD77-56F6-984D97A1EF2D}"/>
              </a:ext>
            </a:extLst>
          </p:cNvPr>
          <p:cNvSpPr/>
          <p:nvPr/>
        </p:nvSpPr>
        <p:spPr>
          <a:xfrm>
            <a:off x="417185" y="10800418"/>
            <a:ext cx="4534689" cy="5025003"/>
          </a:xfrm>
          <a:prstGeom prst="roundRect">
            <a:avLst>
              <a:gd name="adj" fmla="val 26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sz="1600" i="1" dirty="0">
                <a:solidFill>
                  <a:schemeClr val="tx1"/>
                </a:solidFill>
                <a:cs typeface="Arial" panose="020B0604020202020204" pitchFamily="34" charset="0"/>
              </a:rPr>
              <a:t>OBJETIVOS; METODOLOGIA; E/OU RESULTADOS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Fonte: Aptos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Tamanho: 16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Justificado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9B18339-B28B-C7DB-3121-216F778DD7F5}"/>
              </a:ext>
            </a:extLst>
          </p:cNvPr>
          <p:cNvSpPr/>
          <p:nvPr/>
        </p:nvSpPr>
        <p:spPr>
          <a:xfrm>
            <a:off x="409676" y="16532294"/>
            <a:ext cx="9387537" cy="1487430"/>
          </a:xfrm>
          <a:prstGeom prst="roundRect">
            <a:avLst>
              <a:gd name="adj" fmla="val 12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sz="1600" i="1" dirty="0">
                <a:solidFill>
                  <a:schemeClr val="tx1"/>
                </a:solidFill>
                <a:cs typeface="Arial" panose="020B0604020202020204" pitchFamily="34" charset="0"/>
              </a:rPr>
              <a:t>REFERÊNCIAS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Fonte: Aptos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Tamanho: 16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Justificado</a:t>
            </a:r>
          </a:p>
          <a:p>
            <a:pPr algn="just"/>
            <a:r>
              <a:rPr lang="pt-BR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IV. O espaço para inclusão das referências constará de no máximo, 1000 caracteres de espaço disponível;</a:t>
            </a:r>
          </a:p>
          <a:p>
            <a:pPr algn="just"/>
            <a:endParaRPr lang="pt-BR" sz="16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662FC58-2D90-2BA9-F2DD-ACBF5B31E3E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76716" y="1926370"/>
            <a:ext cx="9738612" cy="0"/>
          </a:xfrm>
          <a:prstGeom prst="line">
            <a:avLst/>
          </a:prstGeom>
          <a:ln>
            <a:solidFill>
              <a:srgbClr val="00ADB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57E1FFF-F4D4-0A63-DA18-7C9EF5492B34}"/>
              </a:ext>
            </a:extLst>
          </p:cNvPr>
          <p:cNvSpPr txBox="1"/>
          <p:nvPr/>
        </p:nvSpPr>
        <p:spPr>
          <a:xfrm>
            <a:off x="5286658" y="4418172"/>
            <a:ext cx="4534690" cy="461665"/>
          </a:xfrm>
          <a:prstGeom prst="rect">
            <a:avLst/>
          </a:prstGeom>
          <a:gradFill flip="none" rotWithShape="1">
            <a:gsLst>
              <a:gs pos="0">
                <a:srgbClr val="000A1B"/>
              </a:gs>
              <a:gs pos="81000">
                <a:srgbClr val="000A1B"/>
              </a:gs>
              <a:gs pos="56000">
                <a:srgbClr val="000A1B"/>
              </a:gs>
              <a:gs pos="30000">
                <a:srgbClr val="000A1B"/>
              </a:gs>
              <a:gs pos="100000">
                <a:srgbClr val="03467F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OBJETIVOS; METODOLOGIA...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AC1D669-548E-3F7C-8B28-5C873FA9238D}"/>
              </a:ext>
            </a:extLst>
          </p:cNvPr>
          <p:cNvSpPr txBox="1"/>
          <p:nvPr/>
        </p:nvSpPr>
        <p:spPr>
          <a:xfrm>
            <a:off x="5286657" y="10754687"/>
            <a:ext cx="4534690" cy="461665"/>
          </a:xfrm>
          <a:prstGeom prst="rect">
            <a:avLst/>
          </a:prstGeom>
          <a:gradFill flip="none" rotWithShape="1">
            <a:gsLst>
              <a:gs pos="0">
                <a:srgbClr val="000A1B"/>
              </a:gs>
              <a:gs pos="81000">
                <a:srgbClr val="000A1B"/>
              </a:gs>
              <a:gs pos="56000">
                <a:srgbClr val="000A1B"/>
              </a:gs>
              <a:gs pos="30000">
                <a:srgbClr val="000A1B"/>
              </a:gs>
              <a:gs pos="100000">
                <a:srgbClr val="03467F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9C163CE-D4F6-A650-7274-2EB5C8657237}"/>
              </a:ext>
            </a:extLst>
          </p:cNvPr>
          <p:cNvSpPr txBox="1"/>
          <p:nvPr/>
        </p:nvSpPr>
        <p:spPr>
          <a:xfrm>
            <a:off x="417184" y="10259981"/>
            <a:ext cx="4534690" cy="461665"/>
          </a:xfrm>
          <a:prstGeom prst="rect">
            <a:avLst/>
          </a:prstGeom>
          <a:gradFill flip="none" rotWithShape="1">
            <a:gsLst>
              <a:gs pos="0">
                <a:srgbClr val="000A1B"/>
              </a:gs>
              <a:gs pos="81000">
                <a:srgbClr val="000A1B"/>
              </a:gs>
              <a:gs pos="56000">
                <a:srgbClr val="000A1B"/>
              </a:gs>
              <a:gs pos="30000">
                <a:srgbClr val="000A1B"/>
              </a:gs>
              <a:gs pos="100000">
                <a:srgbClr val="03467F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OBJETIVOS; METODOLOGIA...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0B92805-ED6D-4AF0-7C35-46EF3EA27A22}"/>
              </a:ext>
            </a:extLst>
          </p:cNvPr>
          <p:cNvSpPr txBox="1"/>
          <p:nvPr/>
        </p:nvSpPr>
        <p:spPr>
          <a:xfrm>
            <a:off x="417183" y="15985827"/>
            <a:ext cx="9387537" cy="461665"/>
          </a:xfrm>
          <a:prstGeom prst="rect">
            <a:avLst/>
          </a:prstGeom>
          <a:gradFill flip="none" rotWithShape="1">
            <a:gsLst>
              <a:gs pos="0">
                <a:srgbClr val="000A1B"/>
              </a:gs>
              <a:gs pos="81000">
                <a:srgbClr val="000A1B"/>
              </a:gs>
              <a:gs pos="56000">
                <a:srgbClr val="000A1B"/>
              </a:gs>
              <a:gs pos="30000">
                <a:srgbClr val="000A1B"/>
              </a:gs>
              <a:gs pos="100000">
                <a:srgbClr val="03467F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REFERÊNCIAS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84D7F71-5528-6684-AD58-59E9B21522F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5121568" y="4418172"/>
            <a:ext cx="0" cy="11258052"/>
          </a:xfrm>
          <a:prstGeom prst="line">
            <a:avLst/>
          </a:prstGeom>
          <a:ln>
            <a:gradFill>
              <a:gsLst>
                <a:gs pos="1000">
                  <a:schemeClr val="accent1">
                    <a:lumMod val="5000"/>
                    <a:lumOff val="95000"/>
                    <a:alpha val="0"/>
                  </a:schemeClr>
                </a:gs>
                <a:gs pos="31000">
                  <a:schemeClr val="accent1">
                    <a:lumMod val="45000"/>
                    <a:lumOff val="55000"/>
                    <a:alpha val="61000"/>
                  </a:schemeClr>
                </a:gs>
                <a:gs pos="78000">
                  <a:srgbClr val="8BCEED">
                    <a:alpha val="46000"/>
                  </a:srgbClr>
                </a:gs>
                <a:gs pos="55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93E38CEB-9A62-1778-7D0E-5BE503F97AC8}"/>
              </a:ext>
            </a:extLst>
          </p:cNvPr>
          <p:cNvSpPr/>
          <p:nvPr/>
        </p:nvSpPr>
        <p:spPr>
          <a:xfrm>
            <a:off x="5251392" y="7857363"/>
            <a:ext cx="4534689" cy="2736918"/>
          </a:xfrm>
          <a:prstGeom prst="roundRect">
            <a:avLst>
              <a:gd name="adj" fmla="val 26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sz="1600" i="1" dirty="0">
                <a:solidFill>
                  <a:schemeClr val="tx1"/>
                </a:solidFill>
                <a:cs typeface="Arial" panose="020B0604020202020204" pitchFamily="34" charset="0"/>
              </a:rPr>
              <a:t>OBJETIVOS; METODOLOGIA; E/OU RESULTADOS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Fonte: Aptos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Tamanho: 16</a:t>
            </a:r>
          </a:p>
          <a:p>
            <a:pPr algn="just"/>
            <a:r>
              <a:rPr lang="pt-BR" sz="1600" dirty="0">
                <a:solidFill>
                  <a:srgbClr val="0070C0"/>
                </a:solidFill>
                <a:cs typeface="Arial" panose="020B0604020202020204" pitchFamily="34" charset="0"/>
              </a:rPr>
              <a:t>Justificado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E4A3B87-3500-3DC5-FB76-D329EBC04F94}"/>
              </a:ext>
            </a:extLst>
          </p:cNvPr>
          <p:cNvSpPr txBox="1"/>
          <p:nvPr/>
        </p:nvSpPr>
        <p:spPr>
          <a:xfrm>
            <a:off x="5250527" y="7316926"/>
            <a:ext cx="4534690" cy="461665"/>
          </a:xfrm>
          <a:prstGeom prst="rect">
            <a:avLst/>
          </a:prstGeom>
          <a:gradFill flip="none" rotWithShape="1">
            <a:gsLst>
              <a:gs pos="0">
                <a:srgbClr val="000A1B"/>
              </a:gs>
              <a:gs pos="81000">
                <a:srgbClr val="000A1B"/>
              </a:gs>
              <a:gs pos="56000">
                <a:srgbClr val="000A1B"/>
              </a:gs>
              <a:gs pos="30000">
                <a:srgbClr val="000A1B"/>
              </a:gs>
              <a:gs pos="100000">
                <a:srgbClr val="03467F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OBJETIVOS; METODOLOGIA...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748A712-BFBE-2831-80E7-EA0849C18FEB}"/>
              </a:ext>
            </a:extLst>
          </p:cNvPr>
          <p:cNvSpPr txBox="1"/>
          <p:nvPr/>
        </p:nvSpPr>
        <p:spPr>
          <a:xfrm>
            <a:off x="337441" y="3642507"/>
            <a:ext cx="9826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cs typeface="Arial" panose="020B0604020202020204" pitchFamily="34" charset="0"/>
              </a:rPr>
              <a:t>E-mail Respectivo de Cada Autor;...;...;...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B392353-C6C6-7A4A-2970-463AC565C0AA}"/>
              </a:ext>
            </a:extLst>
          </p:cNvPr>
          <p:cNvSpPr txBox="1"/>
          <p:nvPr/>
        </p:nvSpPr>
        <p:spPr>
          <a:xfrm>
            <a:off x="8062564" y="3087555"/>
            <a:ext cx="17346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(Fonte: Aptos; Tamanho: 20; Centralizado).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7676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204</Words>
  <Application>Microsoft Office PowerPoint</Application>
  <PresentationFormat>Custom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Emanuel Dickmann</dc:creator>
  <cp:lastModifiedBy>Emanuel Dickmann</cp:lastModifiedBy>
  <cp:revision>2</cp:revision>
  <dcterms:created xsi:type="dcterms:W3CDTF">2025-07-14T02:35:53Z</dcterms:created>
  <dcterms:modified xsi:type="dcterms:W3CDTF">2026-07-09T01:52:11Z</dcterms:modified>
</cp:coreProperties>
</file>